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41" d="100"/>
          <a:sy n="41" d="100"/>
        </p:scale>
        <p:origin x="78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107C-9976-4B3E-B975-934EEA91FA78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3F7CF-3E74-41F5-A62C-ECC06F40EC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98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107C-9976-4B3E-B975-934EEA91FA78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3F7CF-3E74-41F5-A62C-ECC06F40EC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12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107C-9976-4B3E-B975-934EEA91FA78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3F7CF-3E74-41F5-A62C-ECC06F40EC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084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107C-9976-4B3E-B975-934EEA91FA78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3F7CF-3E74-41F5-A62C-ECC06F40EC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89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107C-9976-4B3E-B975-934EEA91FA78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3F7CF-3E74-41F5-A62C-ECC06F40EC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101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107C-9976-4B3E-B975-934EEA91FA78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3F7CF-3E74-41F5-A62C-ECC06F40EC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9286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107C-9976-4B3E-B975-934EEA91FA78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3F7CF-3E74-41F5-A62C-ECC06F40EC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222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107C-9976-4B3E-B975-934EEA91FA78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3F7CF-3E74-41F5-A62C-ECC06F40EC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574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107C-9976-4B3E-B975-934EEA91FA78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3F7CF-3E74-41F5-A62C-ECC06F40EC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619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107C-9976-4B3E-B975-934EEA91FA78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3F7CF-3E74-41F5-A62C-ECC06F40EC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049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107C-9976-4B3E-B975-934EEA91FA78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3F7CF-3E74-41F5-A62C-ECC06F40EC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14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7107C-9976-4B3E-B975-934EEA91FA78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3F7CF-3E74-41F5-A62C-ECC06F40EC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24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>
            <a:extLst>
              <a:ext uri="{FF2B5EF4-FFF2-40B4-BE49-F238E27FC236}">
                <a16:creationId xmlns:a16="http://schemas.microsoft.com/office/drawing/2014/main" id="{0B2492BA-B3CA-475B-B96C-2DB7C42E64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3065" y="-819701"/>
            <a:ext cx="13849986" cy="8362256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F1DB7918-D82D-4E07-9C3C-E0C7C7B0519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047" y="1858765"/>
            <a:ext cx="2572832" cy="2572832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9DAFFD8F-8A0D-483C-83B5-FD6AA8F5C0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417" y="137866"/>
            <a:ext cx="1759694" cy="1759694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5A661C44-EC8D-4E85-A986-0EBB9FE20DB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288" y="3172438"/>
            <a:ext cx="1759694" cy="1759694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92B604AA-0804-4B1C-9E89-898368FFF8C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960000" flipH="1">
            <a:off x="7098736" y="1591733"/>
            <a:ext cx="237140" cy="743274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D41DE20D-A43D-425E-B6D4-4743563D803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280000" flipH="1">
            <a:off x="7562839" y="3239497"/>
            <a:ext cx="237140" cy="743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120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8" presetClass="emph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21600000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38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eiji tanabe</dc:creator>
  <cp:lastModifiedBy>PDCAM</cp:lastModifiedBy>
  <cp:revision>60</cp:revision>
  <dcterms:created xsi:type="dcterms:W3CDTF">2017-03-10T06:47:04Z</dcterms:created>
  <dcterms:modified xsi:type="dcterms:W3CDTF">2017-07-18T09:33:24Z</dcterms:modified>
</cp:coreProperties>
</file>